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0.46715328467153278</c:v>
                </c:pt>
                <c:pt idx="1">
                  <c:v>0.53284671532846728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1.492537313432836E-2</c:v>
                </c:pt>
                <c:pt idx="1">
                  <c:v>0</c:v>
                </c:pt>
                <c:pt idx="2">
                  <c:v>7.4626865671641781E-3</c:v>
                </c:pt>
                <c:pt idx="3">
                  <c:v>0</c:v>
                </c:pt>
                <c:pt idx="4">
                  <c:v>7.4626865671641781E-3</c:v>
                </c:pt>
                <c:pt idx="5">
                  <c:v>0.97014925373134331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7.6411780330168533</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0.99055768092428398</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0.43442117006308489</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0.12111337425243462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1.2644063777203574</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0.12111337425243462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0.43442117006308489</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0.24438082095254465</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7.6411780330168533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STEPPING HILL HOSPITAL (38)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STEPPING HILL HOSPITAL (38)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STEPPING HILL HOSPITAL (38)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STEPPING HILL HOSPITAL (38)</c:v>
                </c:pt>
              </c:strCache>
            </c:strRef>
          </c:cat>
          <c:val>
            <c:numRef>
              <c:f>Sheet1!$G$2:$G$3</c:f>
              <c:numCache>
                <c:formatCode>0.0;;</c:formatCode>
                <c:ptCount val="2"/>
                <c:pt idx="0">
                  <c:v>8.4362813401722292</c:v>
                </c:pt>
                <c:pt idx="1">
                  <c:v>8.4251545275084752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STEPPING HILL HOSPITAL (38)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STEPPING HILL HOSPITAL (38)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STEPPING HILL HOSPITAL (38)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1.5637186598277708</c:v>
                </c:pt>
                <c:pt idx="1">
                  <c:v>1.5748454724915248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STEPPING HILL HOSPITAL (71)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STEPPING HILL HOSPITAL (71)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STEPPING HILL HOSPITAL (71)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STEPPING HILL HOSPITAL (71)</c:v>
                </c:pt>
              </c:strCache>
            </c:strRef>
          </c:cat>
          <c:val>
            <c:numRef>
              <c:f>Sheet1!$G$2:$G$3</c:f>
              <c:numCache>
                <c:formatCode>0.0;;</c:formatCode>
                <c:ptCount val="2"/>
                <c:pt idx="0">
                  <c:v>8.1266459912496636</c:v>
                </c:pt>
                <c:pt idx="1">
                  <c:v>8.0538031254826432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STEPPING HILL HOSPITAL (71)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STEPPING HILL HOSPITAL (71)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STEPPING HILL HOSPITAL (71)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1.8733540087503364</c:v>
                </c:pt>
                <c:pt idx="1">
                  <c:v>1.9461968745173568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STEPPING HILL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STEPPING HILL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STEPPING HILL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STEPPING HILL HOSPITAL (92)</c:v>
                </c:pt>
              </c:strCache>
            </c:strRef>
          </c:cat>
          <c:val>
            <c:numRef>
              <c:f>Sheet1!$G$2:$G$3</c:f>
              <c:numCache>
                <c:formatCode>0.0;;</c:formatCode>
                <c:ptCount val="2"/>
                <c:pt idx="0">
                  <c:v>9.1446295204159505</c:v>
                </c:pt>
                <c:pt idx="1">
                  <c:v>9.1241561618035778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STEPPING HILL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STEPPING HILL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STEPPING HILL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0.85537047958404955</c:v>
                </c:pt>
                <c:pt idx="1">
                  <c:v>0.8758438381964222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STEPPING HILL HOSPITAL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STEPPING HILL HOSPITAL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STEPPING HILL HOSPITAL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STEPPING HILL HOSPITAL (88)</c:v>
                </c:pt>
              </c:strCache>
            </c:strRef>
          </c:cat>
          <c:val>
            <c:numRef>
              <c:f>Sheet1!$G$2:$G$3</c:f>
              <c:numCache>
                <c:formatCode>0.0;;</c:formatCode>
                <c:ptCount val="2"/>
                <c:pt idx="0">
                  <c:v>7.8522457462072417</c:v>
                </c:pt>
                <c:pt idx="1">
                  <c:v>7.9234195651317387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STEPPING HILL HOSPITAL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STEPPING HILL HOSPITAL (88)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STEPPING HILL HOSPITAL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2.1477542537927583</c:v>
                </c:pt>
                <c:pt idx="1">
                  <c:v>2.0765804348682613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STEPPING HILL HOSPITAL (132)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STEPPING HILL HOSPITAL (132)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STEPPING HILL HOSPITAL (132)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STEPPING HILL HOSPITAL (132)</c:v>
                </c:pt>
              </c:strCache>
            </c:strRef>
          </c:cat>
          <c:val>
            <c:numRef>
              <c:f>Sheet1!$G$2:$G$3</c:f>
              <c:numCache>
                <c:formatCode>0.0;;</c:formatCode>
                <c:ptCount val="2"/>
                <c:pt idx="0">
                  <c:v>9.6338426794460652</c:v>
                </c:pt>
                <c:pt idx="1">
                  <c:v>9.6343581916306515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STEPPING HILL HOSPITAL (132)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STEPPING HILL HOSPITAL (132)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STEPPING HILL HOSPITAL (132)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0.3661573205539348</c:v>
                </c:pt>
                <c:pt idx="1">
                  <c:v>0.36564180836934845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STEPPING HILL HOSPITAL (131)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STEPPING HILL HOSPITAL (131)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STEPPING HILL HOSPITAL (131)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STEPPING HILL HOSPITAL (131)</c:v>
                </c:pt>
              </c:strCache>
            </c:strRef>
          </c:cat>
          <c:val>
            <c:numRef>
              <c:f>Sheet1!$G$2:$G$3</c:f>
              <c:numCache>
                <c:formatCode>0.0;;</c:formatCode>
                <c:ptCount val="2"/>
                <c:pt idx="0">
                  <c:v>9.3519711478763856</c:v>
                </c:pt>
                <c:pt idx="1">
                  <c:v>9.3762094197285855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STEPPING HILL HOSPITAL (131)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STEPPING HILL HOSPITAL (131)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STEPPING HILL HOSPITAL (131)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0.64802885212361439</c:v>
                </c:pt>
                <c:pt idx="1">
                  <c:v>0.62379058027141454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0.18656716417910449</c:v>
                </c:pt>
                <c:pt idx="1">
                  <c:v>0.81343283582089554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STEPPING HILL HOSPITAL (135)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STEPPING HILL HOSPITAL (135)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STEPPING HILL HOSPITAL (135)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STEPPING HILL HOSPITAL (135)</c:v>
                </c:pt>
              </c:strCache>
            </c:strRef>
          </c:cat>
          <c:val>
            <c:numRef>
              <c:f>Sheet1!$G$2:$G$3</c:f>
              <c:numCache>
                <c:formatCode>0.0;;</c:formatCode>
                <c:ptCount val="2"/>
                <c:pt idx="0">
                  <c:v>8.3049627272477302</c:v>
                </c:pt>
                <c:pt idx="1">
                  <c:v>8.3126056760080829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STEPPING HILL HOSPITAL (135)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STEPPING HILL HOSPITAL (135)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STEPPING HILL HOSPITAL (135)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1.6950372727522698</c:v>
                </c:pt>
                <c:pt idx="1">
                  <c:v>1.6873943239919171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STEPPING HILL HOSPITAL (83)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STEPPING HILL HOSPITAL (83)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STEPPING HILL HOSPITAL (83)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STEPPING HILL HOSPITAL (83)</c:v>
                </c:pt>
              </c:strCache>
            </c:strRef>
          </c:cat>
          <c:val>
            <c:numRef>
              <c:f>Sheet1!$G$2:$G$3</c:f>
              <c:numCache>
                <c:formatCode>0.0;;</c:formatCode>
                <c:ptCount val="2"/>
                <c:pt idx="0">
                  <c:v>8.4492075157897126</c:v>
                </c:pt>
                <c:pt idx="1">
                  <c:v>8.4542185169558302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STEPPING HILL HOSPITAL (83)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STEPPING HILL HOSPITAL (83)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STEPPING HILL HOSPITAL (83)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1.5507924842102874</c:v>
                </c:pt>
                <c:pt idx="1">
                  <c:v>1.5457814830441698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STEPPING HILL HOSPITAL (128)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STEPPING HILL HOSPITAL (128)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STEPPING HILL HOSPITAL (128)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STEPPING HILL HOSPITAL (128)</c:v>
                </c:pt>
              </c:strCache>
            </c:strRef>
          </c:cat>
          <c:val>
            <c:numRef>
              <c:f>Sheet1!$G$2:$G$3</c:f>
              <c:numCache>
                <c:formatCode>0.0;;</c:formatCode>
                <c:ptCount val="2"/>
                <c:pt idx="0">
                  <c:v>8.8158067049864695</c:v>
                </c:pt>
                <c:pt idx="1">
                  <c:v>8.9768287444838748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STEPPING HILL HOSPITAL (128)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STEPPING HILL HOSPITAL (128)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STEPPING HILL HOSPITAL (128)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1.1841932950135305</c:v>
                </c:pt>
                <c:pt idx="1">
                  <c:v>1.0231712555161252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Sheet1!$G$2:$G$3</c:f>
              <c:numCache>
                <c:formatCode>0.0;;</c:formatCode>
                <c:ptCount val="2"/>
                <c:pt idx="0">
                  <c:v>8.5982173956457775</c:v>
                </c:pt>
                <c:pt idx="1">
                  <c:v>8.6518850657274822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1.4017826043542225</c:v>
                </c:pt>
                <c:pt idx="1">
                  <c:v>1.3481149342725178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(134)</c:v>
                </c:pt>
              </c:strCache>
            </c:strRef>
          </c:cat>
          <c:val>
            <c:numRef>
              <c:f>Sheet1!$G$2:$G$3</c:f>
              <c:numCache>
                <c:formatCode>0.0;;</c:formatCode>
                <c:ptCount val="2"/>
                <c:pt idx="0">
                  <c:v>9.2978726940026029</c:v>
                </c:pt>
                <c:pt idx="1">
                  <c:v>9.2979568234078389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0.70212730599739714</c:v>
                </c:pt>
                <c:pt idx="1">
                  <c:v>0.70204317659216109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(127)</c:v>
                </c:pt>
              </c:strCache>
            </c:strRef>
          </c:cat>
          <c:val>
            <c:numRef>
              <c:f>Sheet1!$G$2:$G$3</c:f>
              <c:numCache>
                <c:formatCode>0.0;;</c:formatCode>
                <c:ptCount val="2"/>
                <c:pt idx="0">
                  <c:v>8.5593116632724193</c:v>
                </c:pt>
                <c:pt idx="1">
                  <c:v>8.5537513820078868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1.4406883367275807</c:v>
                </c:pt>
                <c:pt idx="1">
                  <c:v>1.4462486179921132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Sheet1!$G$2:$G$3</c:f>
              <c:numCache>
                <c:formatCode>0.0;;</c:formatCode>
                <c:ptCount val="2"/>
                <c:pt idx="0">
                  <c:v>9.2926853618109639</c:v>
                </c:pt>
                <c:pt idx="1">
                  <c:v>9.3190273779832449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0.70731463818903606</c:v>
                </c:pt>
                <c:pt idx="1">
                  <c:v>0.68097262201675512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Sheet1!$G$2:$G$3</c:f>
              <c:numCache>
                <c:formatCode>0.0;;</c:formatCode>
                <c:ptCount val="2"/>
                <c:pt idx="0">
                  <c:v>8.8885457974067883</c:v>
                </c:pt>
                <c:pt idx="1">
                  <c:v>8.9151313190346073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1.1114542025932117</c:v>
                </c:pt>
                <c:pt idx="1">
                  <c:v>1.0848686809653927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(121)</c:v>
                </c:pt>
              </c:strCache>
            </c:strRef>
          </c:cat>
          <c:val>
            <c:numRef>
              <c:f>Sheet1!$G$2:$G$3</c:f>
              <c:numCache>
                <c:formatCode>0.0;;</c:formatCode>
                <c:ptCount val="2"/>
                <c:pt idx="0">
                  <c:v>6.730958495345897</c:v>
                </c:pt>
                <c:pt idx="1">
                  <c:v>6.761787559144814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3.269041504654103</c:v>
                </c:pt>
                <c:pt idx="1">
                  <c:v>3.238212440855186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Sheet1!$G$2:$G$3</c:f>
              <c:numCache>
                <c:formatCode>0.0;;</c:formatCode>
                <c:ptCount val="2"/>
                <c:pt idx="0">
                  <c:v>7.553632451127263</c:v>
                </c:pt>
                <c:pt idx="1">
                  <c:v>7.6968298434135889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2.446367548872737</c:v>
                </c:pt>
                <c:pt idx="1">
                  <c:v>2.3031701565864111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8</c:v>
                </c:pt>
                <c:pt idx="2">
                  <c:v>1</c:v>
                </c:pt>
                <c:pt idx="3">
                  <c:v>49</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Sheet1!$G$2:$G$3</c:f>
              <c:numCache>
                <c:formatCode>0.0;;</c:formatCode>
                <c:ptCount val="2"/>
                <c:pt idx="0">
                  <c:v>9.4070258296802347</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Sheet1!$H$2:$H$3</c:f>
              <c:numCache>
                <c:formatCode>0.0;;</c:formatCode>
                <c:ptCount val="2"/>
                <c:pt idx="0">
                  <c:v>0</c:v>
                </c:pt>
                <c:pt idx="1">
                  <c:v>9.436146736648487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0.59297417031976529</c:v>
                </c:pt>
                <c:pt idx="1">
                  <c:v>0.56385326335151298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STEPPING HILL HOSPITAL (135)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STEPPING HILL HOSPITAL (135)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STEPPING HILL HOSPITAL (135)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STEPPING HILL HOSPITAL (135)</c:v>
                </c:pt>
              </c:strCache>
            </c:strRef>
          </c:cat>
          <c:val>
            <c:numRef>
              <c:f>Sheet1!$G$2:$G$3</c:f>
              <c:numCache>
                <c:formatCode>0.0;;</c:formatCode>
                <c:ptCount val="2"/>
                <c:pt idx="0">
                  <c:v>5.7531254906021134</c:v>
                </c:pt>
                <c:pt idx="1">
                  <c:v>5.7329104797319088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STEPPING HILL HOSPITAL (135)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STEPPING HILL HOSPITAL (135)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STEPPING HILL HOSPITAL (135)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4.2468745093978866</c:v>
                </c:pt>
                <c:pt idx="1">
                  <c:v>4.2670895202680912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Sheet1!$G$2:$G$3</c:f>
              <c:numCache>
                <c:formatCode>0.0;;</c:formatCode>
                <c:ptCount val="2"/>
                <c:pt idx="0">
                  <c:v>7.2337844242070872</c:v>
                </c:pt>
                <c:pt idx="1">
                  <c:v>7.2184151989660306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STEPPING HILL HOSPITAL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2.7662155757929128</c:v>
                </c:pt>
                <c:pt idx="1">
                  <c:v>2.7815848010339694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Sheet1!$G$2:$G$3</c:f>
              <c:numCache>
                <c:formatCode>0.0;;</c:formatCode>
                <c:ptCount val="2"/>
                <c:pt idx="0">
                  <c:v>7.3282465008095334</c:v>
                </c:pt>
                <c:pt idx="1">
                  <c:v>7.2972054343733843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STEPPING HILL HOSPITAL (135)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2.6717534991904666</c:v>
                </c:pt>
                <c:pt idx="1">
                  <c:v>2.7027945656266157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Sheet1!$G$2:$G$3</c:f>
              <c:numCache>
                <c:formatCode>0.0;;</c:formatCode>
                <c:ptCount val="2"/>
                <c:pt idx="0">
                  <c:v>8.6600783563623196</c:v>
                </c:pt>
                <c:pt idx="1">
                  <c:v>8.7047442798487324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STEPPING HILL HOSPITAL (133)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1.3399216436376804</c:v>
                </c:pt>
                <c:pt idx="1">
                  <c:v>1.2952557201512676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STEPPING HILL HOSPITAL (127)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STEPPING HILL HOSPITAL (127)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STEPPING HILL HOSPITAL (127)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STEPPING HILL HOSPITAL (127)</c:v>
                </c:pt>
              </c:strCache>
            </c:strRef>
          </c:cat>
          <c:val>
            <c:numRef>
              <c:f>Sheet1!$G$2:$G$3</c:f>
              <c:numCache>
                <c:formatCode>0.0;;</c:formatCode>
                <c:ptCount val="2"/>
                <c:pt idx="0">
                  <c:v>8.3313393870920489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STEPPING HILL HOSPITAL (127)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STEPPING HILL HOSPITAL (127)</c:v>
                </c:pt>
              </c:strCache>
            </c:strRef>
          </c:cat>
          <c:val>
            <c:numRef>
              <c:f>Sheet1!$I$2:$I$3</c:f>
              <c:numCache>
                <c:formatCode>0.0;;</c:formatCode>
                <c:ptCount val="2"/>
                <c:pt idx="0">
                  <c:v>0</c:v>
                </c:pt>
                <c:pt idx="1">
                  <c:v>8.3866441502902127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STEPPING HILL HOSPITAL (127)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1.6686606129079511</c:v>
                </c:pt>
                <c:pt idx="1">
                  <c:v>1.6133558497097873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(125)</c:v>
                </c:pt>
              </c:strCache>
            </c:strRef>
          </c:cat>
          <c:val>
            <c:numRef>
              <c:f>Sheet1!$G$2:$G$3</c:f>
              <c:numCache>
                <c:formatCode>0.0;;</c:formatCode>
                <c:ptCount val="2"/>
                <c:pt idx="0">
                  <c:v>7.9438947321494844</c:v>
                </c:pt>
                <c:pt idx="1">
                  <c:v>8.0688024535689671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STEPPING HILL HOSPITAL (125)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2.0561052678505156</c:v>
                </c:pt>
                <c:pt idx="1">
                  <c:v>1.9311975464310329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7.5721196135976667</c:v>
                </c:pt>
                <c:pt idx="1">
                  <c:v>6.3889087635535207</c:v>
                </c:pt>
                <c:pt idx="2">
                  <c:v>6.6867066798992463</c:v>
                </c:pt>
                <c:pt idx="3">
                  <c:v>7.4118608877625407</c:v>
                </c:pt>
                <c:pt idx="4">
                  <c:v>7.1931883946981028</c:v>
                </c:pt>
                <c:pt idx="5">
                  <c:v>7.6839898991369946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7.2755764824094582</c:v>
                </c:pt>
                <c:pt idx="1">
                  <c:v>7.6358972113267569</c:v>
                </c:pt>
                <c:pt idx="2">
                  <c:v>7.8308966340168</c:v>
                </c:pt>
                <c:pt idx="3">
                  <c:v>7.6048466703610726</c:v>
                </c:pt>
                <c:pt idx="4">
                  <c:v>7.6009222055030499</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8.725225154995238</c:v>
                </c:pt>
                <c:pt idx="1">
                  <c:v>9.0967029981639733</c:v>
                </c:pt>
                <c:pt idx="2">
                  <c:v>8.8691156876037311</c:v>
                </c:pt>
                <c:pt idx="3">
                  <c:v>8.6486046201547495</c:v>
                </c:pt>
                <c:pt idx="4">
                  <c:v>8.902798623663692</c:v>
                </c:pt>
                <c:pt idx="5">
                  <c:v>9.1759136140723552</c:v>
                </c:pt>
                <c:pt idx="6">
                  <c:v>9.1718341080943482</c:v>
                </c:pt>
                <c:pt idx="7">
                  <c:v>9.3767448593088325</c:v>
                </c:pt>
                <c:pt idx="8">
                  <c:v>9.2071277629697246</c:v>
                </c:pt>
                <c:pt idx="9">
                  <c:v>9.369805288413577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7.6818575975076886</c:v>
                </c:pt>
                <c:pt idx="1">
                  <c:v>8.1015207165421277</c:v>
                </c:pt>
                <c:pt idx="2">
                  <c:v>8.6427715652476493</c:v>
                </c:pt>
                <c:pt idx="3">
                  <c:v>8.658652322458412</c:v>
                </c:pt>
                <c:pt idx="4">
                  <c:v>8.8112883798631572</c:v>
                </c:pt>
                <c:pt idx="5">
                  <c:v>8.8621858667738813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9.1223429530564069</c:v>
                </c:pt>
                <c:pt idx="1">
                  <c:v>9.1992250423112569</c:v>
                </c:pt>
                <c:pt idx="2">
                  <c:v>8.9177797517473518</c:v>
                </c:pt>
                <c:pt idx="3">
                  <c:v>8.6178167034732329</c:v>
                </c:pt>
                <c:pt idx="4">
                  <c:v>8.853918120090432</c:v>
                </c:pt>
                <c:pt idx="5">
                  <c:v>9.2669952885260773</c:v>
                </c:pt>
                <c:pt idx="6">
                  <c:v>9.1866909257734939</c:v>
                </c:pt>
                <c:pt idx="7">
                  <c:v>9.3017750771635317</c:v>
                </c:pt>
                <c:pt idx="8">
                  <c:v>9.2899845270312795</c:v>
                </c:pt>
                <c:pt idx="9">
                  <c:v>9.3100092276951667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8.0993580655309856</c:v>
                </c:pt>
                <c:pt idx="1">
                  <c:v>8.7178410878200197</c:v>
                </c:pt>
                <c:pt idx="2">
                  <c:v>8.4737028371443746</c:v>
                </c:pt>
                <c:pt idx="3">
                  <c:v>8.6025215794183882</c:v>
                </c:pt>
                <c:pt idx="4">
                  <c:v>8.4687792327553435</c:v>
                </c:pt>
                <c:pt idx="5">
                  <c:v>8.8607190282678836</c:v>
                </c:pt>
                <c:pt idx="6">
                  <c:v>8.5531505655385853</c:v>
                </c:pt>
                <c:pt idx="7">
                  <c:v>9.1190946131576212</c:v>
                </c:pt>
                <c:pt idx="8">
                  <c:v>8.8518350829493073</c:v>
                </c:pt>
                <c:pt idx="9">
                  <c:v>8.9185970721870849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9.0429448960643111</c:v>
                </c:pt>
                <c:pt idx="1">
                  <c:v>9.0239820813562783</c:v>
                </c:pt>
                <c:pt idx="2">
                  <c:v>8.9590181944155542</c:v>
                </c:pt>
                <c:pt idx="3">
                  <c:v>9.242216728383756</c:v>
                </c:pt>
                <c:pt idx="4">
                  <c:v>9.1343985499368507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8.9499195554138478</c:v>
                </c:pt>
                <c:pt idx="1">
                  <c:v>9.1588091665045983</c:v>
                </c:pt>
                <c:pt idx="2">
                  <c:v>9.0442974683060893</c:v>
                </c:pt>
                <c:pt idx="3">
                  <c:v>8.9395608716200332</c:v>
                </c:pt>
                <c:pt idx="4">
                  <c:v>9.0424454528738405</c:v>
                </c:pt>
                <c:pt idx="5">
                  <c:v>9.1909803020327736</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9.3653359717383609</c:v>
                </c:pt>
                <c:pt idx="1">
                  <c:v>9.6418476571043925</c:v>
                </c:pt>
                <c:pt idx="2">
                  <c:v>9.3011664601790596</c:v>
                </c:pt>
                <c:pt idx="3">
                  <c:v>9.5419166838962504</c:v>
                </c:pt>
                <c:pt idx="4">
                  <c:v>9.2621433087354603</c:v>
                </c:pt>
                <c:pt idx="5">
                  <c:v>9.5452634430815522</c:v>
                </c:pt>
                <c:pt idx="6">
                  <c:v>9.3848120875084806</c:v>
                </c:pt>
                <c:pt idx="7">
                  <c:v>9.5055535105666102</c:v>
                </c:pt>
                <c:pt idx="8">
                  <c:v>9.5195143166951866</c:v>
                </c:pt>
                <c:pt idx="9">
                  <c:v>9.508905361622805</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8.6705238118998462</c:v>
                </c:pt>
                <c:pt idx="1">
                  <c:v>8.5767463432930722</c:v>
                </c:pt>
                <c:pt idx="2">
                  <c:v>8.4770419619485349</c:v>
                </c:pt>
                <c:pt idx="3">
                  <c:v>8.6101411236485834</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6.7006302386453029</c:v>
                </c:pt>
                <c:pt idx="1">
                  <c:v>6.4873677630685727</c:v>
                </c:pt>
                <c:pt idx="2">
                  <c:v>6.2804095691552204</c:v>
                </c:pt>
                <c:pt idx="3">
                  <c:v>7.1683657543820258</c:v>
                </c:pt>
                <c:pt idx="4">
                  <c:v>7.0078592836961304</c:v>
                </c:pt>
                <c:pt idx="5">
                  <c:v>7.16034843208495</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9.147041461304422</c:v>
                </c:pt>
                <c:pt idx="1">
                  <c:v>9.0174289401381813</c:v>
                </c:pt>
                <c:pt idx="2">
                  <c:v>8.6881769755086999</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9.2856701982623076</c:v>
                </c:pt>
                <c:pt idx="1">
                  <c:v>9.3291352497682691</c:v>
                </c:pt>
                <c:pt idx="2">
                  <c:v>9.4190679048380641</c:v>
                </c:pt>
                <c:pt idx="3">
                  <c:v>9.1984912641085543</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7.6411780330168533</c:v>
                </c:pt>
                <c:pt idx="1">
                  <c:v>7.2329791943184887</c:v>
                </c:pt>
                <c:pt idx="2">
                  <c:v>8.3313393870920489</c:v>
                </c:pt>
                <c:pt idx="3">
                  <c:v>8.4362813401722292</c:v>
                </c:pt>
                <c:pt idx="4">
                  <c:v>8.7193693048284793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6.5047790663973224</c:v>
                </c:pt>
                <c:pt idx="1">
                  <c:v>6.1530225076975773</c:v>
                </c:pt>
                <c:pt idx="2">
                  <c:v>7.3882746238334187</c:v>
                </c:pt>
                <c:pt idx="3">
                  <c:v>7.5627687641696664</c:v>
                </c:pt>
                <c:pt idx="4">
                  <c:v>7.8699749005803694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8.8169927178419165</c:v>
                </c:pt>
                <c:pt idx="1">
                  <c:v>9.2138344265862813</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8.0268494575927356</c:v>
                </c:pt>
                <c:pt idx="1">
                  <c:v>8.5148718720933161</c:v>
                </c:pt>
                <c:pt idx="2">
                  <c:v>9.180532453297328</c:v>
                </c:pt>
                <c:pt idx="3">
                  <c:v>8.906504455561409</c:v>
                </c:pt>
                <c:pt idx="4">
                  <c:v>8.6691618875918088</c:v>
                </c:pt>
                <c:pt idx="5">
                  <c:v>8.8201897984545123</c:v>
                </c:pt>
                <c:pt idx="6">
                  <c:v>7.6541843575602329</c:v>
                </c:pt>
                <c:pt idx="7">
                  <c:v>8.8157744709001644</c:v>
                </c:pt>
                <c:pt idx="8">
                  <c:v>8.6187933671719286</c:v>
                </c:pt>
                <c:pt idx="9">
                  <c:v>8.1266459912496636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5.8477321381950009</c:v>
                </c:pt>
                <c:pt idx="1">
                  <c:v>6.9343707244874029</c:v>
                </c:pt>
                <c:pt idx="2">
                  <c:v>7.1913806294250566</c:v>
                </c:pt>
                <c:pt idx="3">
                  <c:v>8.4362813401722292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7.1585965044513573</c:v>
                </c:pt>
                <c:pt idx="1">
                  <c:v>7.4408313065624681</c:v>
                </c:pt>
                <c:pt idx="2">
                  <c:v>7.8522457462072417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8.6891535815167451</c:v>
                </c:pt>
                <c:pt idx="1">
                  <c:v>9.1446295204159505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9.399637992775741</c:v>
                </c:pt>
                <c:pt idx="1">
                  <c:v>10</c:v>
                </c:pt>
                <c:pt idx="2">
                  <c:v>9.7486160874651144</c:v>
                </c:pt>
                <c:pt idx="3">
                  <c:v>9.7478281949053915</c:v>
                </c:pt>
                <c:pt idx="4">
                  <c:v>9.6314026783529236</c:v>
                </c:pt>
                <c:pt idx="5">
                  <c:v>8.9247502355825947</c:v>
                </c:pt>
                <c:pt idx="6">
                  <c:v>9.3656670389546637</c:v>
                </c:pt>
                <c:pt idx="7">
                  <c:v>9.5512505153340079</c:v>
                </c:pt>
                <c:pt idx="8">
                  <c:v>9.5051122269435311</c:v>
                </c:pt>
                <c:pt idx="9">
                  <c:v>9.6338426794460652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7.7107076721568149</c:v>
                </c:pt>
                <c:pt idx="1">
                  <c:v>8.167650670560505</c:v>
                </c:pt>
                <c:pt idx="2">
                  <c:v>7.848685321457765</c:v>
                </c:pt>
                <c:pt idx="3">
                  <c:v>7.5829823769806914</c:v>
                </c:pt>
                <c:pt idx="4">
                  <c:v>7.8031507177497961</c:v>
                </c:pt>
                <c:pt idx="5">
                  <c:v>7.4034476182198796</c:v>
                </c:pt>
                <c:pt idx="6">
                  <c:v>7.5499513569371786</c:v>
                </c:pt>
                <c:pt idx="7">
                  <c:v>8.3049627272477302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8.9936823646751733</c:v>
                </c:pt>
                <c:pt idx="1">
                  <c:v>9.468799446311472</c:v>
                </c:pt>
                <c:pt idx="2">
                  <c:v>9.0564303109912974</c:v>
                </c:pt>
                <c:pt idx="3">
                  <c:v>9.1670912195994099</c:v>
                </c:pt>
                <c:pt idx="4">
                  <c:v>9.5578653196272949</c:v>
                </c:pt>
                <c:pt idx="5">
                  <c:v>8.9264743114616838</c:v>
                </c:pt>
                <c:pt idx="6">
                  <c:v>8.8881595169626593</c:v>
                </c:pt>
                <c:pt idx="7">
                  <c:v>9.1919141497778689</c:v>
                </c:pt>
                <c:pt idx="8">
                  <c:v>9.2069081525495022</c:v>
                </c:pt>
                <c:pt idx="9">
                  <c:v>9.3519711478763856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9.0703248569815891</c:v>
                </c:pt>
                <c:pt idx="1">
                  <c:v>8.6180343988488932</c:v>
                </c:pt>
                <c:pt idx="2">
                  <c:v>8.3406903022660561</c:v>
                </c:pt>
                <c:pt idx="3">
                  <c:v>8.433184187625983</c:v>
                </c:pt>
                <c:pt idx="4">
                  <c:v>8.6751123235144192</c:v>
                </c:pt>
                <c:pt idx="5">
                  <c:v>8.8158067049864695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8.2157096486033527</c:v>
                </c:pt>
                <c:pt idx="1">
                  <c:v>8.4585948541005891</c:v>
                </c:pt>
                <c:pt idx="2">
                  <c:v>8.5428709098077</c:v>
                </c:pt>
                <c:pt idx="3">
                  <c:v>7.8287458263777081</c:v>
                </c:pt>
                <c:pt idx="4">
                  <c:v>8.3199637271412268</c:v>
                </c:pt>
                <c:pt idx="5">
                  <c:v>8.5663888753019677</c:v>
                </c:pt>
                <c:pt idx="6">
                  <c:v>7.4530241445342718</c:v>
                </c:pt>
                <c:pt idx="7">
                  <c:v>7.7435811569905528</c:v>
                </c:pt>
                <c:pt idx="8">
                  <c:v>8.5454596598951067</c:v>
                </c:pt>
                <c:pt idx="9">
                  <c:v>8.4492075157897126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8.169766654856625</c:v>
                </c:pt>
                <c:pt idx="1">
                  <c:v>5.7531254906021134</c:v>
                </c:pt>
                <c:pt idx="2">
                  <c:v>8.1266459912496636</c:v>
                </c:pt>
                <c:pt idx="3">
                  <c:v>8.6881769755086999</c:v>
                </c:pt>
                <c:pt idx="4">
                  <c:v>7.16034843208495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8.7158218609882336</c:v>
                </c:pt>
                <c:pt idx="1">
                  <c:v>6.2372960590447173</c:v>
                </c:pt>
                <c:pt idx="2">
                  <c:v>8.5139199657075189</c:v>
                </c:pt>
                <c:pt idx="3">
                  <c:v>8.8936382646953334</c:v>
                </c:pt>
                <c:pt idx="4">
                  <c:v>7.3313148272089039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8.9525487197348284</c:v>
                </c:pt>
                <c:pt idx="1">
                  <c:v>9.3226025859546926</c:v>
                </c:pt>
                <c:pt idx="2">
                  <c:v>9.4751814533443817</c:v>
                </c:pt>
                <c:pt idx="3">
                  <c:v>9.4228784477761796</c:v>
                </c:pt>
                <c:pt idx="4">
                  <c:v>9.2913468797726964</c:v>
                </c:pt>
                <c:pt idx="5">
                  <c:v>9.1273180124516013</c:v>
                </c:pt>
                <c:pt idx="6">
                  <c:v>9.0409600981264298</c:v>
                </c:pt>
                <c:pt idx="7">
                  <c:v>9.294879952319258</c:v>
                </c:pt>
                <c:pt idx="8">
                  <c:v>9.240232896787596</c:v>
                </c:pt>
                <c:pt idx="9">
                  <c:v>9.2978726940026029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8.4154452654305398</c:v>
                </c:pt>
                <c:pt idx="1">
                  <c:v>8.5982173956457775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9.220544401933326</c:v>
                </c:pt>
                <c:pt idx="1">
                  <c:v>9.3366656596749635</c:v>
                </c:pt>
                <c:pt idx="2">
                  <c:v>9.3504776191041916</c:v>
                </c:pt>
                <c:pt idx="3">
                  <c:v>9.2123955345870883</c:v>
                </c:pt>
                <c:pt idx="4">
                  <c:v>9.2861891467310844</c:v>
                </c:pt>
                <c:pt idx="5">
                  <c:v>9.2534581493730439</c:v>
                </c:pt>
                <c:pt idx="6">
                  <c:v>9.0360771067820718</c:v>
                </c:pt>
                <c:pt idx="7">
                  <c:v>9.1732679153601708</c:v>
                </c:pt>
                <c:pt idx="8">
                  <c:v>9.2061649166793611</c:v>
                </c:pt>
                <c:pt idx="9">
                  <c:v>9.2926853618109639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9.0683202273187202</c:v>
                </c:pt>
                <c:pt idx="1">
                  <c:v>8.6295925492676915</c:v>
                </c:pt>
                <c:pt idx="2">
                  <c:v>8.2526981707215281</c:v>
                </c:pt>
                <c:pt idx="3">
                  <c:v>8.6674254763583409</c:v>
                </c:pt>
                <c:pt idx="4">
                  <c:v>8.1428600754644958</c:v>
                </c:pt>
                <c:pt idx="5">
                  <c:v>8.5593116632724193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6.3393463457586048</c:v>
                </c:pt>
                <c:pt idx="1">
                  <c:v>5.7400341287063297</c:v>
                </c:pt>
                <c:pt idx="2">
                  <c:v>6.1852865329344704</c:v>
                </c:pt>
                <c:pt idx="3">
                  <c:v>5.2376039757389794</c:v>
                </c:pt>
                <c:pt idx="4">
                  <c:v>6.2961267221870232</c:v>
                </c:pt>
                <c:pt idx="5">
                  <c:v>6.730958495345897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8.9106062380997582</c:v>
                </c:pt>
                <c:pt idx="1">
                  <c:v>9.1672721442775309</c:v>
                </c:pt>
                <c:pt idx="2">
                  <c:v>9.136667386213027</c:v>
                </c:pt>
                <c:pt idx="3">
                  <c:v>8.8074385126132846</c:v>
                </c:pt>
                <c:pt idx="4">
                  <c:v>9.1008733979776331</c:v>
                </c:pt>
                <c:pt idx="5">
                  <c:v>8.9037247171854919</c:v>
                </c:pt>
                <c:pt idx="6">
                  <c:v>8.462876408005668</c:v>
                </c:pt>
                <c:pt idx="7">
                  <c:v>8.7707789534222513</c:v>
                </c:pt>
                <c:pt idx="8">
                  <c:v>8.8146352372988233</c:v>
                </c:pt>
                <c:pt idx="9">
                  <c:v>8.8885457974067883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9.0339071264625925</c:v>
                </c:pt>
                <c:pt idx="1">
                  <c:v>9.1180253281042631</c:v>
                </c:pt>
                <c:pt idx="2">
                  <c:v>9.4070258296802347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7.3021296626025487</c:v>
                </c:pt>
                <c:pt idx="1">
                  <c:v>7.6998664768243579</c:v>
                </c:pt>
                <c:pt idx="2">
                  <c:v>7.1626930939762534</c:v>
                </c:pt>
                <c:pt idx="3">
                  <c:v>7.553632451127263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7.4105927065568897</c:v>
                </c:pt>
                <c:pt idx="1">
                  <c:v>7.0024691395476291</c:v>
                </c:pt>
                <c:pt idx="2">
                  <c:v>7.4559012430003282</c:v>
                </c:pt>
                <c:pt idx="3">
                  <c:v>6.9918398442234206</c:v>
                </c:pt>
                <c:pt idx="4">
                  <c:v>6.8005471522376997</c:v>
                </c:pt>
                <c:pt idx="5">
                  <c:v>7.2337844242070872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6.0274869480660476</c:v>
                </c:pt>
                <c:pt idx="1">
                  <c:v>5.9151772344571611</c:v>
                </c:pt>
                <c:pt idx="2">
                  <c:v>6.3660497914179519</c:v>
                </c:pt>
                <c:pt idx="3">
                  <c:v>6.6964093021734694</c:v>
                </c:pt>
                <c:pt idx="4">
                  <c:v>6.2931524440951998</c:v>
                </c:pt>
                <c:pt idx="5">
                  <c:v>6.0133314392761346</c:v>
                </c:pt>
                <c:pt idx="6">
                  <c:v>5.9434222285848826</c:v>
                </c:pt>
                <c:pt idx="7">
                  <c:v>5.7531254906021134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7.8911369712108757</c:v>
                </c:pt>
                <c:pt idx="1">
                  <c:v>8.5413210607267267</c:v>
                </c:pt>
                <c:pt idx="2">
                  <c:v>8.5382801657808027</c:v>
                </c:pt>
                <c:pt idx="3">
                  <c:v>8.3205254344686939</c:v>
                </c:pt>
                <c:pt idx="4">
                  <c:v>8.3583753996372643</c:v>
                </c:pt>
                <c:pt idx="5">
                  <c:v>8.034098161253592</c:v>
                </c:pt>
                <c:pt idx="6">
                  <c:v>8.4436504030650035</c:v>
                </c:pt>
                <c:pt idx="7">
                  <c:v>7.9994371051118964</c:v>
                </c:pt>
                <c:pt idx="8">
                  <c:v>8.471901560089206</c:v>
                </c:pt>
                <c:pt idx="9">
                  <c:v>8.6600783563623196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6.9473157368495571</c:v>
                </c:pt>
                <c:pt idx="1">
                  <c:v>8.1051650915098463</c:v>
                </c:pt>
                <c:pt idx="2">
                  <c:v>7.8949230788319076</c:v>
                </c:pt>
                <c:pt idx="3">
                  <c:v>7.4437815261967346</c:v>
                </c:pt>
                <c:pt idx="4">
                  <c:v>7.6121864735161919</c:v>
                </c:pt>
                <c:pt idx="5">
                  <c:v>7.1646834728898199</c:v>
                </c:pt>
                <c:pt idx="6">
                  <c:v>7.5050333277704304</c:v>
                </c:pt>
                <c:pt idx="7">
                  <c:v>6.8980748982731734</c:v>
                </c:pt>
                <c:pt idx="8">
                  <c:v>7.0907650514780167</c:v>
                </c:pt>
                <c:pt idx="9">
                  <c:v>7.3282465008095334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7.109730110697682</c:v>
                </c:pt>
                <c:pt idx="1">
                  <c:v>7.6504593927772158</c:v>
                </c:pt>
                <c:pt idx="2">
                  <c:v>7.9438947321494844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8.6833335589366065</c:v>
                </c:pt>
                <c:pt idx="1">
                  <c:v>8.7838798376839673</c:v>
                </c:pt>
                <c:pt idx="2">
                  <c:v>8.8717903494263091</c:v>
                </c:pt>
                <c:pt idx="3">
                  <c:v>8.7559489021394672</c:v>
                </c:pt>
                <c:pt idx="4">
                  <c:v>2.8653683784532831</c:v>
                </c:pt>
                <c:pt idx="5">
                  <c:v>8.6247954336309718</c:v>
                </c:pt>
                <c:pt idx="6">
                  <c:v>8.1356718049547414</c:v>
                </c:pt>
                <c:pt idx="7">
                  <c:v>7.8490184728021726</c:v>
                </c:pt>
                <c:pt idx="8">
                  <c:v>8.3313393870920489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7.465750441421088</c:v>
                </c:pt>
                <c:pt idx="1">
                  <c:v>7.5775574534309111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8.3024166709489791</c:v>
                </c:pt>
                <c:pt idx="1">
                  <c:v>9.3403249363891785</c:v>
                </c:pt>
                <c:pt idx="2">
                  <c:v>9.1171541711846782</c:v>
                </c:pt>
                <c:pt idx="3">
                  <c:v>8.9854988216910883</c:v>
                </c:pt>
                <c:pt idx="4">
                  <c:v>9.0497599905061108</c:v>
                </c:pt>
                <c:pt idx="5">
                  <c:v>8.6841458542036882</c:v>
                </c:pt>
                <c:pt idx="6">
                  <c:v>9.0371469807384788</c:v>
                </c:pt>
                <c:pt idx="7">
                  <c:v>9.1444296265445253</c:v>
                </c:pt>
                <c:pt idx="8">
                  <c:v>9.4251334977982495</c:v>
                </c:pt>
                <c:pt idx="9">
                  <c:v>9.4556237539393919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8.5719960801580566</c:v>
                </c:pt>
                <c:pt idx="1">
                  <c:v>9.1902804629529999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8.5537378077674848</c:v>
                </c:pt>
                <c:pt idx="1">
                  <c:v>8.657149341477016</c:v>
                </c:pt>
                <c:pt idx="2">
                  <c:v>8.7273034579827122</c:v>
                </c:pt>
                <c:pt idx="3">
                  <c:v>8.6694717238879111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8.0362759691667787</c:v>
                </c:pt>
                <c:pt idx="1">
                  <c:v>7.4506330391730282</c:v>
                </c:pt>
                <c:pt idx="2">
                  <c:v>8.2471625054341793</c:v>
                </c:pt>
                <c:pt idx="3">
                  <c:v>8.3676627282509628</c:v>
                </c:pt>
                <c:pt idx="4">
                  <c:v>7.372810126473416</c:v>
                </c:pt>
                <c:pt idx="5">
                  <c:v>8.0977246829110694</c:v>
                </c:pt>
                <c:pt idx="6">
                  <c:v>7.5736392596501769</c:v>
                </c:pt>
                <c:pt idx="7">
                  <c:v>8.5828930895750251</c:v>
                </c:pt>
                <c:pt idx="8">
                  <c:v>8.4912627605695761</c:v>
                </c:pt>
                <c:pt idx="9">
                  <c:v>8.58831295131254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8.3892657505892299</c:v>
                </c:pt>
                <c:pt idx="1">
                  <c:v>8.2238309491203179</c:v>
                </c:pt>
                <c:pt idx="2">
                  <c:v>8.0479171421648132</c:v>
                </c:pt>
                <c:pt idx="3">
                  <c:v>7.7006301987976871</c:v>
                </c:pt>
                <c:pt idx="4">
                  <c:v>6.8838106076247616</c:v>
                </c:pt>
                <c:pt idx="5">
                  <c:v>8.2344968071342208</c:v>
                </c:pt>
                <c:pt idx="6">
                  <c:v>7.8838808247802881</c:v>
                </c:pt>
                <c:pt idx="7">
                  <c:v>8.1091568821710176</c:v>
                </c:pt>
                <c:pt idx="8">
                  <c:v>7.5975934793171813</c:v>
                </c:pt>
                <c:pt idx="9">
                  <c:v>7.2329791943184887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8.4042301479803463</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8.607876837745172</c:v>
                </c:pt>
                <c:pt idx="1">
                  <c:v>8.9301180526722863</c:v>
                </c:pt>
                <c:pt idx="2">
                  <c:v>8.4853647021438636</c:v>
                </c:pt>
                <c:pt idx="3">
                  <c:v>8.6562162002683252</c:v>
                </c:pt>
                <c:pt idx="4">
                  <c:v>9.0520703870489694</c:v>
                </c:pt>
                <c:pt idx="5">
                  <c:v>8.8399336418355396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8.3421487922724928</c:v>
                </c:pt>
                <c:pt idx="1">
                  <c:v>8.4206920509786549</c:v>
                </c:pt>
                <c:pt idx="2">
                  <c:v>9.1782361440259166</c:v>
                </c:pt>
                <c:pt idx="3">
                  <c:v>9.1668204577197443</c:v>
                </c:pt>
                <c:pt idx="4">
                  <c:v>8.4001204462148085</c:v>
                </c:pt>
                <c:pt idx="5">
                  <c:v>9.2819773581082483</c:v>
                </c:pt>
                <c:pt idx="6">
                  <c:v>8.7776899918434754</c:v>
                </c:pt>
                <c:pt idx="7">
                  <c:v>8.9353671871834131</c:v>
                </c:pt>
                <c:pt idx="8">
                  <c:v>9.1889732715332855</c:v>
                </c:pt>
                <c:pt idx="9">
                  <c:v>9.2890442494645136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9.7339704539152976</c:v>
                </c:pt>
                <c:pt idx="1">
                  <c:v>9.6553620392004902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8.5793173112739876</c:v>
                </c:pt>
                <c:pt idx="1">
                  <c:v>8.1481908267073102</c:v>
                </c:pt>
                <c:pt idx="2">
                  <c:v>8.7983587898702051</c:v>
                </c:pt>
                <c:pt idx="3">
                  <c:v>9.1105107599894968</c:v>
                </c:pt>
                <c:pt idx="4">
                  <c:v>8.6484383777953333</c:v>
                </c:pt>
                <c:pt idx="5">
                  <c:v>9.3348338667242317</c:v>
                </c:pt>
                <c:pt idx="6">
                  <c:v>8.6458161650759582</c:v>
                </c:pt>
                <c:pt idx="7">
                  <c:v>8.514092680694084</c:v>
                </c:pt>
                <c:pt idx="8">
                  <c:v>8.7844015521707188</c:v>
                </c:pt>
                <c:pt idx="9">
                  <c:v>8.6809826836814459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7.9168681688873068</c:v>
                </c:pt>
                <c:pt idx="1">
                  <c:v>8.5487954649912599</c:v>
                </c:pt>
                <c:pt idx="2">
                  <c:v>8.4178660817715087</c:v>
                </c:pt>
                <c:pt idx="3">
                  <c:v>8.9069195743709848</c:v>
                </c:pt>
                <c:pt idx="4">
                  <c:v>8.4387398658267898</c:v>
                </c:pt>
                <c:pt idx="5">
                  <c:v>9.1185918853498169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6.9188219080534878</c:v>
                </c:pt>
                <c:pt idx="1">
                  <c:v>7.7486538647802936</c:v>
                </c:pt>
                <c:pt idx="2">
                  <c:v>7.4476724522785904</c:v>
                </c:pt>
                <c:pt idx="3">
                  <c:v>7.5561418615221942</c:v>
                </c:pt>
                <c:pt idx="4">
                  <c:v>7.8436230813739742</c:v>
                </c:pt>
                <c:pt idx="5">
                  <c:v>8.2240574232563173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7.6297755996434518</c:v>
                </c:pt>
                <c:pt idx="1">
                  <c:v>7.9887513727496966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7.4512888561536093</c:v>
                </c:pt>
                <c:pt idx="1">
                  <c:v>7.3138756883495084</c:v>
                </c:pt>
                <c:pt idx="2">
                  <c:v>6.566230435829743</c:v>
                </c:pt>
                <c:pt idx="3">
                  <c:v>7.1961157056657612</c:v>
                </c:pt>
                <c:pt idx="4">
                  <c:v>7.4798103223353998</c:v>
                </c:pt>
                <c:pt idx="5">
                  <c:v>7.5319188520332263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8.3027388142922476</c:v>
                </c:pt>
                <c:pt idx="1">
                  <c:v>8.7193693048284793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6.8823166348419456</c:v>
                </c:pt>
                <c:pt idx="2">
                  <c:v>6.2407979464762002</c:v>
                </c:pt>
                <c:pt idx="3">
                  <c:v>5.9274808950529732</c:v>
                </c:pt>
                <c:pt idx="4">
                  <c:v>7.1561601102754233</c:v>
                </c:pt>
                <c:pt idx="5">
                  <c:v>5.590839394067789</c:v>
                </c:pt>
                <c:pt idx="6">
                  <c:v>6.3795794029127721</c:v>
                </c:pt>
                <c:pt idx="7">
                  <c:v>7.0724653521895897</c:v>
                </c:pt>
                <c:pt idx="8">
                  <c:v>6.5953613679811358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6.6827389328343569</c:v>
                </c:pt>
                <c:pt idx="1">
                  <c:v>6.0547649316067851</c:v>
                </c:pt>
                <c:pt idx="2">
                  <c:v>7.6411780330168533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0.10515598414612448</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0.57903705875207656</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0.1614312027944802</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1.6853187654649666</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0.1614312027944802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0.57903705875207834</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3.2348019194991195E-2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7.6839898991369946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0.93430656934306566</c:v>
                </c:pt>
                <c:pt idx="1">
                  <c:v>0</c:v>
                </c:pt>
                <c:pt idx="2">
                  <c:v>7.2992700729926996E-3</c:v>
                </c:pt>
                <c:pt idx="3">
                  <c:v>7.2992700729926996E-3</c:v>
                </c:pt>
                <c:pt idx="4">
                  <c:v>5.1094890510948912E-2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0.33719331702832633</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0.86292327770449795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0.24057655815572954</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2.5115850032227458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0.11496237962136746</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9.1244703968236998</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8.7857306470964183</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0.30515028651821474</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0.50588666021374529</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0.14103741859284646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1.4724105629682462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0.14103741859284646</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0.11701602209189588</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8.8621858667738813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0.28009916390749723</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0.3060618326099025</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8.5327750652405498E-2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0.89080956407475398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8.5327750652405498E-2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1.3735495874415804E-2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9.3100092276951667</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0.17340829098641208</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0.28667912458307576</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7.9923996569844391E-2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0.83439514107816493</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7.9923996569844391E-2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0.2271928230369884</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9.369805288413577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1.2102887707426753</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0.48333399200250327</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0.13474990331116121</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1.4067697989217685</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0.13474990331116121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0.47993766514308334</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7.6009222055030499</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8.8470970564129541</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0.85507246376811596</c:v>
                </c:pt>
                <c:pt idx="1">
                  <c:v>7.246376811594203E-3</c:v>
                </c:pt>
                <c:pt idx="2">
                  <c:v>7.2463768115942032E-2</c:v>
                </c:pt>
                <c:pt idx="3">
                  <c:v>2.8985507246376808E-2</c:v>
                </c:pt>
                <c:pt idx="4">
                  <c:v>2.1739130434782612E-2</c:v>
                </c:pt>
                <c:pt idx="5">
                  <c:v>1.4492753623188409E-2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0.78939771385711932</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0.46796236902391097</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0.13046440975106766</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1.362029856512371</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0.13046440975106677</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0.25610140477967569</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8.9185970721870849</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0.42067584061919128</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0.4702579155941109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0.13110439097212634</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1.3687111693114105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0.13110439097212634</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5.9488382429460529E-2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9.1343985499368507</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0.51247081191178978</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0.18880932856895782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5.2638629167178763E-2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0.54953979149087218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5.2638629167178763E-2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0.11792845480302105</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9.508905361622805</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0.28774459838811151</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0.64503935471868523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0.17983214944209003</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1.877422027725979</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0.17983214944209003</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0.64503935471868523</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2.6519544119819827E-2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7.16034843208495</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0.25163909206112312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0.27677906243058814</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7.716393325980242E-2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0.80558047322113069</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7.716393325980242E-2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0.14211615530241062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9.1909803020327736</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0.29456677789232177</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0.10894392595935365</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1.1373590707645045</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0.10894392595935543</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0.18370132844071208</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8.6101411236485834</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0.16824610678765417</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0.30920178642140428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8.6203146299105526E-2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0.89994856994878702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8.6203146299105526E-2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0.1639538185665792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9.2138344265862813</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0.5300217774956355</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0.50235108928864136</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0.14005172785271469</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1.4621200920274902</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0.14005172785271469</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6.1403562149168422E-2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8.6881769755086999</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0.56815750761706596</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0.26387267474303044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7.3565728867455604E-2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0.76801573183638183</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7.3565728867455604E-2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2.2453853286492631E-2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9.1984912641085543</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0.57352941176470584</c:v>
                </c:pt>
                <c:pt idx="1">
                  <c:v>0</c:v>
                </c:pt>
                <c:pt idx="2">
                  <c:v>0.30882352941176472</c:v>
                </c:pt>
                <c:pt idx="3">
                  <c:v>0</c:v>
                </c:pt>
                <c:pt idx="4">
                  <c:v>7.3529411764705873E-3</c:v>
                </c:pt>
                <c:pt idx="5">
                  <c:v>8.0882352941176461E-2</c:v>
                </c:pt>
                <c:pt idx="6">
                  <c:v>0</c:v>
                </c:pt>
                <c:pt idx="7">
                  <c:v>0</c:v>
                </c:pt>
                <c:pt idx="8">
                  <c:v>2.9411764705882349E-2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8.6387290554982279</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2.1809067622490019E-2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0.40513465887550204</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0.11294851389469684</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1.1791663984592624</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0.11294851389469684</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0.1716142949233177</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9.1446295204159505</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0.27869172744533977</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0.1592109407363882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1.6621395457975527</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0.15921094073639175</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0.12965434227449002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8.1266459912496636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0.80639557331173783</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0.69709114562324626</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0.19434379957971792</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2.0289215883526799</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0.19434379957971615</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0.26600085517656247</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8.4362813401722292</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0.88377982630071816</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0.23274198212930131</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6.4886724516179939E-2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0.67740816250928049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6.4886724516179939E-2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9.7170794836369367E-2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9.6338426794460652</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0.43035649192151659</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0.49339070557263565</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0.13755363986523506</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1.4360404092263668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0.13755363986523506</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0.25408304911657353</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7.8522457462072417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8.6041831486826865</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5.0724637681159417E-2</c:v>
                </c:pt>
                <c:pt idx="2">
                  <c:v>0.108695652173913</c:v>
                </c:pt>
                <c:pt idx="3">
                  <c:v>0.3623188405797102</c:v>
                </c:pt>
                <c:pt idx="4">
                  <c:v>0.47826086956521741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0.18568485863638973</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0.32813692337524802</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9.1482120912793619E-2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0.95506031306197414</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9.1482120912793619E-2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0.23468500231251888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8.8158067049864695</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0.28405561472553931</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0.52663863628927032</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0.14682291437001549</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1.5328103148872998</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0.1468229143700146</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0.2684320433298879</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8.4492075157897126</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7.5024317553871178E-2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0.52929066809143954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0.14756228100847402</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1.5405291972891222</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0.14756228100847579</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0.52929066809143954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6.4559822233434261E-4</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8.3049627272477302</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0.32398845521108299</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0.22800958339109734</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6.3567367129868657E-2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0.66363425930462938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6.3567367129868657E-2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0.17393955389686511</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9.3519711478763856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0.49718601112293559</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0.2624116167053927</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7.3158396810200088E-2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0.76376324317257627</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7.3158396810200088E-2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0.1355838892545993</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9.2926853618109639</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0.41381244144527329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0.34160304538098174</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9.5236375048180832E-2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0.99425419153879346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9.5236375048180832E-2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0.21093800626985093</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8.5593116632724193</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0.24500798745812169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0.21150201414187642</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5.8965180242456228E-2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0.6155880836628107</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5.8965180242456228E-2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0.17413708845518094</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9.2978726940026029</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5.9170381104210357E-2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0.38705388167255084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0.10790772839191476</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1.1265413157400381</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0.10790772839191476</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0.12619759254412521</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8.5982173956457775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0.70083520641083208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0.26645760750020386</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7.4286388793838753E-2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0.77553931882841098</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7.4286388793838753E-2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0.10247085013256019</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9.4070258296802347</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0.26737893807934832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0.39426945309866479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0.10991937575810873</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1.147542627735838</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0.10991937575810873</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0.27655479842839625</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7.553632451127263</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9.6196126619469524E-2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0.5152412409177316</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0.14364540575335294</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1.4996375774834529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0.14364540575335294</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0.49279677872940031</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6.730958495345897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0.61630588646282281</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0.33864151190784586</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9.4410721657853358E-2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0.98563448773678886</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9.4410721657853358E-2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0.11196909631967067</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8.8885457974067883</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7.5417448152037636</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0.13873300116598841</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0.4523217976535161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0.12610393539014009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1.3165071252213414</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0.1261039353901392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0.21532817239407009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7.3282465008095334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0.36531342604737915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0.57086862908581626</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0.15915390567500243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1.6615441078798359</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0.15915390567500332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0.42357436689189321</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7.2337844242070872</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0.35181472241794953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0.64679686944959158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0.18032213140896403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1.8825373696748366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0.18032213140896314</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0.53190690606458801</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5.7531254906021134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0.6397975251941066</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0.48345149065572723</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0.13478266105719694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1.4071117851249015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0.13478266105719783</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0.44090943710696884</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7.9438947321494844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0.2262773722627737</c:v>
                </c:pt>
                <c:pt idx="1">
                  <c:v>0.27737226277372262</c:v>
                </c:pt>
                <c:pt idx="2">
                  <c:v>0.56204379562043794</c:v>
                </c:pt>
                <c:pt idx="3">
                  <c:v>7.2992700729926996E-3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0.79754978279311883</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1.5239182888366427</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0.42485702531301417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4.4354468343472648</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0.39400195899294843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8.3313393870920489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0.46642636694065498</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0.35432081386122949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9.8781993815748592E-2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1.031269946490287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9.8781993815748592E-2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0.24335389117111994</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8.6600783563623196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8.5165906036851524</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2.8393535840855577E-2</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0.47542198367273425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0.13254409454315663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1.383741469544348</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0.13254409454315841</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0.13047160558109461</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7.5775574534309111</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0.24353168659660263</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0.20976808105026379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5.8481772660311293E-2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0.61054137735414571</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5.8481772660311293E-2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0.20976808105026379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0.2418776585637108</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9.4556237539393919</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8.4517440823466128</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0.20155038759689919</c:v>
                </c:pt>
                <c:pt idx="1">
                  <c:v>0.79844961240310075</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0.75597032690679811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0.64882435500143743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0.18088737922226894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1.8884384763407898</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0.18088737922226983</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0.39153582789085739</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8.58831295131254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0.30434161320222497</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0.92299422608733739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0.257323889442862</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2.6864247566351827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0.25732388944286111</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0.28137933267606385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7.2329791943184887</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0.40573618432651859</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0.31861998694234739</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8.8828870188923048E-2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0.92736075339187352</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8.8828870188923048E-2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0.31861998694234828</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6.4954459670332199E-3</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9.1902804629529999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0.78796481492661741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0.31484939717067739</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8.7777657951495058E-2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0.91638624735116991</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8.7777657951495058E-2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0.31484939717067739</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0.19532875850978115</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8.6694717238879111</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0.52792554720136309</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0.27377837491844836</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7.6327364016137267E-2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0.79684680946495234</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7.6327364016137267E-2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4.9300037729341994E-2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9.6553620392004902</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0.39725312808560709</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0.11863949394219819</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1.2385794196219031</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0.1186394939421973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0.22379366628985409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8.6809826836814459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3.4585036456973306E-2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0.35187647316102311</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9.8100529903708988E-2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1.0241555603055295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9.8100529903708988E-2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0.26836062242470327</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8.8399336418355396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0.1455045381531388</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0.26354171645060642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7.3473460169946492E-2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0.76705245977568026</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7.3473460169946492E-2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0.26354171645060731</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6.900005346733451E-2</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9.2890442494645136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0.50990914571120882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0.14490781325247593</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1.5128169319769258</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0.14490781325247593</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0.51976936628993542</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4.7909212652667676E-2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7.9887513727496966</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0.35083242996400799</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0.46523092143569489</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0.12970290258521189</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1.3540798301578842</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0.12970290258521189</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0.34595090229566949</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7.5319188520332263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0.88321167883211682</c:v>
                </c:pt>
                <c:pt idx="1">
                  <c:v>0.11678832116788319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1.0214290062512035</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0.36931901077695883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0.10296337898144614</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1.0749230120897399</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0.10296337898144614</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0.34232938263397905</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9.1185918853498169</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0.57855212471784423</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0.38890445204791035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0.10842365357672712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1.1319275011892493</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0.10842365357672712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0.38890445204791035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0.12672845241473318</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8.2240574232563173</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0.82041107916634459</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0.31214170486493931</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8.702277358078625E-2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0.90850536203477628</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8.702277358078625E-2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0.31214170486493842</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0.27766277431156894</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8.7193693048284793</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0.4096044661060656</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0.22383192213124126</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2.3367733879684138</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0.22383192213124126</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0.80286199695050353</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4.1690099029704442E-2</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6.5953613679811358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7.7038797526613534</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0.2784174576741183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0.73619029198582719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0.20524434925982149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2.1427217745109388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0.20524434925982149</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0.566155634233656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6.265473798717565</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0.35507132815319498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0.10471266765128284</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1.0931853366617865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0.10471266765128284</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0.36667689610893106</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8.169766654856625</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0.6146843417797534</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0.36954564692574099</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0.10302656344527517</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1.0755826488931213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0.10302656344527605</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0.33774492110856968</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8.6763988044098692</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9431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RWJ | Stockport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9142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RWJ | Stockport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29142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RWJ | Stockport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443198"/>
          </a:xfrm>
        </p:spPr>
        <p:txBody>
          <a:bodyPr/>
          <a:lstStyle/>
          <a:p>
            <a:r>
              <a:rPr lang="en-GB" sz="3200">
                <a:latin typeface="Arial" panose="020B0604020202020204" pitchFamily="34" charset="0"/>
                <a:cs typeface="Arial" panose="020B0604020202020204" pitchFamily="34" charset="0"/>
              </a:rPr>
              <a:t>Stockport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675339603"/>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409769188"/>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367490762"/>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832011269"/>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46870172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20%</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19%</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88</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4651409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9014517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210814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468212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8012240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1306795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1186527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9509630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8879422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9442770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5169337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8695914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723381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9674680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6328691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6224428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2240439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0016088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42775677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2801038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3242246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8700862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2081449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4283337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6888890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4682558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2040012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8376368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9244472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0736348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530231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612747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0023822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5960277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3353509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42863663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472640544"/>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48715139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421248911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32828808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9062774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7191759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94596112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409329200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321750172"/>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87519699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F3. Thinking about the last time you attended triage face-to-face, did the midwife or doctor you spoke to listen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B15. If you raised a concern during your antenatal care,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Stockport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Complaints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Receiving help and advice from a midwife about baby's health and progress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 listened to by midwife or doctor at last face-to-face triage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noProof="0">
                <a:solidFill>
                  <a:prstClr val="black"/>
                </a:solidFill>
                <a:latin typeface="Arial"/>
              </a:rPr>
              <a:t>Feeling that they were given appropriate advice and support when they contacted a midwife or the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US" sz="1400" b="0">
                <a:solidFill>
                  <a:prstClr val="black"/>
                </a:solidFill>
                <a:latin typeface="Arial"/>
              </a:rPr>
              <a:t>Concerns being taken seriously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Relevant information provided from midwives about feeding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Stockport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12114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791277056"/>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8846519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677922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2528537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9862375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61864172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5213448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2107804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105057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58518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63308893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70580550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10621912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7591459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981206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9350663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86914681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484815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085611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78032565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3042998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9421744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9466593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46065460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8779341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21997040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2871146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028683985"/>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416298537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6443912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9274057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979395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2308281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95337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520808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2731730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17434700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3406553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8170794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37371669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5167913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41899817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552864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0597442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592359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466303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2486672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18450760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06090663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7991063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8218874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66893909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40521160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9100437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1119035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7168491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8782838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2107008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65275673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3940435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1079448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9797696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6043327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71706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166714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508706461"/>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39192236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479500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767900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86400413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11987262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1057743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2618784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540983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5540546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984081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9196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73164426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804748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5376737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06827455"/>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3468616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274179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567507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96141879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80866352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64043406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2138526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8276470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39926916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4557519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98889054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41638695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7510228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03408783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882424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18072228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8943821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1882043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6464333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5832003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9476733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3589857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6725800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69230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3648733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26887878"/>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9341436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9202746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3935260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939319127"/>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7970351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808463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36241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209500428"/>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9043254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6763897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6036796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47429001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400095178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54428167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44275295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404719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4561534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1410435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55960994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9302071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5724060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80811490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414556934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5967326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70087867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5970254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562946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09687317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4727261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6473379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8921060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63856710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3018164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81712326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6519761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3503742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0631046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5855943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6644493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0856140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2507889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4658566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3753827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3327358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5495593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8903559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3637552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331216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1626077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5337425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9979282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6689221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42580302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5032107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4032595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1516142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40893853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9768336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43710378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42448946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2145817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8232997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7451276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4528383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4787292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5547078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6181205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3813001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4227487643"/>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74183240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969744902"/>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20461488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070968605"/>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43704252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42309248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6496582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2542801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8465927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9295121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0902868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7317947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7136197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1452479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42620475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262778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1211932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40200467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5044366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3464327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5632975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2097368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5094571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5416636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0910058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0755928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5706420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8127689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4120288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5450656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3404025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3256548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0128989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4811359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0628865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3959033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2744905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40918833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16771</Words>
  <Application>Microsoft Office PowerPoint</Application>
  <PresentationFormat>Widescreen</PresentationFormat>
  <Paragraphs>1953</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Stockport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2025-11-28T19:42:21Z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